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8"/>
  </p:notesMasterIdLst>
  <p:sldIdLst>
    <p:sldId id="341" r:id="rId2"/>
    <p:sldId id="354" r:id="rId3"/>
    <p:sldId id="336" r:id="rId4"/>
    <p:sldId id="342" r:id="rId5"/>
    <p:sldId id="343" r:id="rId6"/>
    <p:sldId id="35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1/3/2024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12/21/2023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906583" y="989925"/>
            <a:ext cx="6094520" cy="52380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December 21 ,2023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PREVIOUS MEETING MINUTES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TREASURER REPORT/BILLS PAYABLE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SECRETARY REPORT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</a:t>
            </a:r>
            <a:r>
              <a:rPr lang="en-US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COMMMENT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REPORTS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REPORTS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2024 BUDGET ADOPTION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2024 TAX RATE RESOLUTION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2024 GARBAGE RATE RESOLUTION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AUDITOR AGREEMENT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ESTABLISH 2024 MEETING DATES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DPW GARAGE ELECTRICITY INSTALLATION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BUSINESS</a:t>
            </a:r>
          </a:p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endParaRPr lang="en-US" sz="1050" b="1" kern="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12/21/2023</a:t>
            </a:r>
            <a:endParaRPr lang="en-US" sz="20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American Rescue Plan Fund 		135,737.20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	729.48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	5,369.82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	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87,186.80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	6,793.81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	1,459.09</a:t>
            </a:r>
          </a:p>
          <a:p>
            <a:pPr algn="l"/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	1,059.54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	23,329.00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	1,070.57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	117.02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	166.86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13,646.60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	223.00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	27,902.27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	3,364.59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61,274.01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	369,652.35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</a:t>
            </a:r>
            <a:r>
              <a:rPr lang="en-US" dirty="0">
                <a:solidFill>
                  <a:schemeClr val="bg1"/>
                </a:solidFill>
              </a:rPr>
              <a:t>12,229.76</a:t>
            </a:r>
            <a:r>
              <a:rPr lang="en-US" dirty="0"/>
              <a:t> 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Long Term Debt      160,467.75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14442</TotalTime>
  <Words>226</Words>
  <Application>Microsoft Office PowerPoint</Application>
  <PresentationFormat>Widescreen</PresentationFormat>
  <Paragraphs>49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Algerian</vt:lpstr>
      <vt:lpstr>Arial</vt:lpstr>
      <vt:lpstr>Calibri</vt:lpstr>
      <vt:lpstr>Century Gothic</vt:lpstr>
      <vt:lpstr>Copperplate Gothic Bold</vt:lpstr>
      <vt:lpstr>Symbol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Shannon Lee</cp:lastModifiedBy>
  <cp:revision>213</cp:revision>
  <dcterms:created xsi:type="dcterms:W3CDTF">2019-10-03T16:39:17Z</dcterms:created>
  <dcterms:modified xsi:type="dcterms:W3CDTF">2024-01-03T13:11:41Z</dcterms:modified>
</cp:coreProperties>
</file>